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40D"/>
    <a:srgbClr val="FF99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A5B68-BE22-45DF-9EA3-5674A84C8831}" type="datetimeFigureOut">
              <a:rPr lang="fr-FR" smtClean="0"/>
              <a:t>31/05/2010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F9A6C-F2C9-4CBD-9BFF-7BF03373987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6EED-9EA0-4CA0-BF08-CE7B0620D4A3}" type="datetime1">
              <a:rPr lang="fr-FR" smtClean="0"/>
              <a:t>31/05/2010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201D-E5E7-4F31-935D-58291F744FF2}" type="datetime1">
              <a:rPr lang="fr-FR" smtClean="0"/>
              <a:t>31/05/2010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6BF6-9F67-4DC2-9C81-2E4548950C52}" type="datetime1">
              <a:rPr lang="fr-FR" smtClean="0"/>
              <a:t>31/05/2010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2AB6-7AFF-419A-8C6F-A158EDE6CF44}" type="datetime1">
              <a:rPr lang="fr-FR" smtClean="0"/>
              <a:t>31/05/2010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14CE-4B8A-428B-915F-4D572F4F8DB3}" type="datetime1">
              <a:rPr lang="fr-FR" smtClean="0"/>
              <a:t>31/05/2010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D409-1CB5-489A-B36E-3891661DB320}" type="datetime1">
              <a:rPr lang="fr-FR" smtClean="0"/>
              <a:t>31/05/2010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DADA-FB18-4A6C-A5F2-CF31A14D723C}" type="datetime1">
              <a:rPr lang="fr-FR" smtClean="0"/>
              <a:t>31/05/2010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A6ED-C558-4081-BCD1-58E8989DB0BA}" type="datetime1">
              <a:rPr lang="fr-FR" smtClean="0"/>
              <a:t>31/05/2010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2BCF-C9DE-4C68-843A-B81F838DB080}" type="datetime1">
              <a:rPr lang="fr-FR" smtClean="0"/>
              <a:t>31/05/2010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EB82-5A44-4123-B262-98AA3C7F79FB}" type="datetime1">
              <a:rPr lang="fr-FR" smtClean="0"/>
              <a:t>31/05/2010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DB31-EBC3-458F-8DC8-0ADA8AE8BE97}" type="datetime1">
              <a:rPr lang="fr-FR" smtClean="0"/>
              <a:t>31/05/2010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C293B-73FE-485E-BF4D-9C20153B389B}" type="datetime1">
              <a:rPr lang="fr-FR" smtClean="0"/>
              <a:t>31/05/2010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A00CD-D1DA-44AB-84F4-C43049B51E7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 CSTL final mai 2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1152734" cy="7383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5852" y="500042"/>
            <a:ext cx="4224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000" dirty="0">
                <a:solidFill>
                  <a:srgbClr val="EA640D"/>
                </a:solidFill>
                <a:latin typeface="DicotMedium" pitchFamily="2" charset="0"/>
              </a:rPr>
              <a:t>La création d’activités en Lorraine </a:t>
            </a:r>
            <a:br>
              <a:rPr lang="fr-FR" sz="1000" dirty="0">
                <a:solidFill>
                  <a:srgbClr val="EA640D"/>
                </a:solidFill>
                <a:latin typeface="DicotMedium" pitchFamily="2" charset="0"/>
              </a:rPr>
            </a:br>
            <a:r>
              <a:rPr lang="fr-FR" sz="1000" dirty="0">
                <a:solidFill>
                  <a:srgbClr val="EA640D"/>
                </a:solidFill>
                <a:latin typeface="DicotMedium" pitchFamily="2" charset="0"/>
              </a:rPr>
              <a:t>par le transfert de technologies innovantes</a:t>
            </a:r>
            <a:endParaRPr lang="fr-FR" sz="1000" dirty="0">
              <a:solidFill>
                <a:srgbClr val="EA640D"/>
              </a:solidFill>
              <a:latin typeface="DicotMedium" pitchFamily="2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368000" y="900000"/>
            <a:ext cx="7429552" cy="0"/>
          </a:xfrm>
          <a:prstGeom prst="line">
            <a:avLst/>
          </a:prstGeom>
          <a:ln w="15875">
            <a:solidFill>
              <a:srgbClr val="EA64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001024" y="928670"/>
            <a:ext cx="919154" cy="214314"/>
          </a:xfrm>
        </p:spPr>
        <p:txBody>
          <a:bodyPr/>
          <a:lstStyle/>
          <a:p>
            <a:fld id="{5B0A00CD-D1DA-44AB-84F4-C43049B51E75}" type="slidenum">
              <a:rPr lang="fr-FR" smtClean="0"/>
              <a:t>1</a:t>
            </a:fld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068000" y="324000"/>
            <a:ext cx="4857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DicotMedium" pitchFamily="2" charset="0"/>
              </a:rPr>
              <a:t>Titre 1</a:t>
            </a:r>
          </a:p>
          <a:p>
            <a:pPr algn="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  <a:latin typeface="DicotMedium" pitchFamily="2" charset="0"/>
              </a:rPr>
              <a:t>Titre 2</a:t>
            </a:r>
            <a:endParaRPr lang="fr-FR" sz="1200" dirty="0">
              <a:solidFill>
                <a:schemeClr val="bg1">
                  <a:lumMod val="50000"/>
                </a:schemeClr>
              </a:solidFill>
              <a:latin typeface="DicotMedium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7290" y="1285860"/>
            <a:ext cx="7429552" cy="5214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Zone de texte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CST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13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ThèmeCSTL</vt:lpstr>
      <vt:lpstr>Diapositive 1</vt:lpstr>
    </vt:vector>
  </TitlesOfParts>
  <Company>EDITECH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PC03</dc:creator>
  <cp:lastModifiedBy>PC03</cp:lastModifiedBy>
  <cp:revision>5</cp:revision>
  <dcterms:created xsi:type="dcterms:W3CDTF">2010-05-31T15:02:52Z</dcterms:created>
  <dcterms:modified xsi:type="dcterms:W3CDTF">2010-05-31T15:28:05Z</dcterms:modified>
</cp:coreProperties>
</file>